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10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0921C-4766-4E86-AA9C-D5B8C0DD6E0D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83224-C56F-4363-ACF0-7C305084C5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77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3224-C56F-4363-ACF0-7C305084C5C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40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91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4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8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52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40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26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31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8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1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70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CDD7-A038-44AE-9CF4-EB07BAE03914}" type="datetimeFigureOut">
              <a:rPr lang="de-DE" smtClean="0"/>
              <a:t>05.07.2021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E436-6292-45B8-A3A1-FD97DD83D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53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97978"/>
              </p:ext>
            </p:extLst>
          </p:nvPr>
        </p:nvGraphicFramePr>
        <p:xfrm>
          <a:off x="1052736" y="611560"/>
          <a:ext cx="5167226" cy="799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4" imgW="5667139" imgH="8019997" progId="AcroExch.Document.DC">
                  <p:embed/>
                </p:oleObj>
              </mc:Choice>
              <mc:Fallback>
                <p:oleObj name="Acrobat Document" r:id="rId4" imgW="5667139" imgH="8019997" progId="AcroExch.Document.DC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736" y="611560"/>
                        <a:ext cx="5167226" cy="799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0093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Acrobat Document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Rätselfrage für Juli</dc:title>
  <dc:creator>Schriftführer JFDOB</dc:creator>
  <cp:lastModifiedBy>Schriftführer JFDOB</cp:lastModifiedBy>
  <cp:revision>4</cp:revision>
  <cp:lastPrinted>2021-06-30T12:05:29Z</cp:lastPrinted>
  <dcterms:created xsi:type="dcterms:W3CDTF">2021-06-30T11:57:47Z</dcterms:created>
  <dcterms:modified xsi:type="dcterms:W3CDTF">2021-07-05T19:07:55Z</dcterms:modified>
</cp:coreProperties>
</file>